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12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2/16/2009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609601"/>
            <a:ext cx="8686800" cy="29908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Mean Squared Error:</a:t>
            </a:r>
            <a:br>
              <a:rPr lang="en-US" dirty="0" smtClean="0"/>
            </a:br>
            <a:r>
              <a:rPr lang="en-US" dirty="0" smtClean="0"/>
              <a:t>Love It or Leave It?</a:t>
            </a:r>
            <a:br>
              <a:rPr lang="en-US" dirty="0" smtClean="0"/>
            </a:br>
            <a:r>
              <a:rPr lang="en-US" dirty="0" smtClean="0"/>
              <a:t>A New Look at Signal Fidelity Measures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600" i="1" dirty="0" smtClean="0">
                <a:latin typeface="Book Antiqua" pitchFamily="18" charset="0"/>
              </a:rPr>
              <a:t>Zhou Wang </a:t>
            </a:r>
            <a:r>
              <a:rPr lang="en-US" sz="3600" dirty="0" smtClean="0">
                <a:latin typeface="Book Antiqua" pitchFamily="18" charset="0"/>
              </a:rPr>
              <a:t>and </a:t>
            </a:r>
            <a:r>
              <a:rPr lang="en-US" sz="3600" i="1" dirty="0" smtClean="0">
                <a:latin typeface="Book Antiqua" pitchFamily="18" charset="0"/>
              </a:rPr>
              <a:t>Alan C. </a:t>
            </a:r>
            <a:r>
              <a:rPr lang="en-US" sz="3600" i="1" dirty="0" err="1" smtClean="0">
                <a:latin typeface="Book Antiqua" pitchFamily="18" charset="0"/>
              </a:rPr>
              <a:t>Bovik</a:t>
            </a:r>
            <a:endParaRPr lang="en-US" sz="3600" i="1" dirty="0">
              <a:latin typeface="Book Antiqua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91000"/>
            <a:ext cx="6400800" cy="1752600"/>
          </a:xfrm>
        </p:spPr>
        <p:txBody>
          <a:bodyPr/>
          <a:lstStyle/>
          <a:p>
            <a:r>
              <a:rPr lang="en-US" dirty="0" smtClean="0"/>
              <a:t>Published in</a:t>
            </a:r>
          </a:p>
          <a:p>
            <a:r>
              <a:rPr lang="en-US" i="1" dirty="0" smtClean="0"/>
              <a:t>IEEE Signal Processing Magazine</a:t>
            </a:r>
          </a:p>
          <a:p>
            <a:r>
              <a:rPr lang="en-US" dirty="0" smtClean="0"/>
              <a:t>vol. 26, no. 1, pp. 98-117, Jan. 2009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9775" y="2543175"/>
            <a:ext cx="5124450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9775" y="1219200"/>
            <a:ext cx="530542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1725" y="1600200"/>
            <a:ext cx="433387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3(a)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8775" y="1524000"/>
            <a:ext cx="576262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3(b)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714500"/>
            <a:ext cx="46767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3(c)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7875" y="1066800"/>
            <a:ext cx="5038725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3(d)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0275" y="1371600"/>
            <a:ext cx="4581525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495425"/>
            <a:ext cx="685800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3013" y="414338"/>
            <a:ext cx="6657975" cy="602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9300" y="1495425"/>
            <a:ext cx="5105400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171700"/>
            <a:ext cx="74676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5350" y="2071688"/>
            <a:ext cx="73533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9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5025" y="2728913"/>
            <a:ext cx="493395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10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9113" y="914400"/>
            <a:ext cx="810577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11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4038" y="990600"/>
            <a:ext cx="549592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12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3450" y="1300163"/>
            <a:ext cx="727710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13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7888" y="2024063"/>
            <a:ext cx="484822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14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09788" y="1638300"/>
            <a:ext cx="492442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6324600" y="6019800"/>
            <a:ext cx="2438400" cy="533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Fig. 15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83</Words>
  <Application>Microsoft Office PowerPoint</Application>
  <PresentationFormat>On-screen Show (4:3)</PresentationFormat>
  <Paragraphs>22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Mean Squared Error: Love It or Leave It? A New Look at Signal Fidelity Measures  Zhou Wang and Alan C. Bovik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Mean Squared Error: Love It or Leave It? A New Look at Signal Fidelity Measures  Zhou Wang and Alan C. Bovik</dc:title>
  <dc:creator/>
  <cp:lastModifiedBy>Zhou Wang</cp:lastModifiedBy>
  <cp:revision>6</cp:revision>
  <dcterms:created xsi:type="dcterms:W3CDTF">2006-08-16T00:00:00Z</dcterms:created>
  <dcterms:modified xsi:type="dcterms:W3CDTF">2009-02-16T19:35:54Z</dcterms:modified>
</cp:coreProperties>
</file>