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256" r:id="rId2"/>
    <p:sldId id="410" r:id="rId3"/>
    <p:sldId id="411" r:id="rId4"/>
    <p:sldId id="412" r:id="rId5"/>
    <p:sldId id="413" r:id="rId6"/>
    <p:sldId id="470" r:id="rId7"/>
    <p:sldId id="414" r:id="rId8"/>
    <p:sldId id="474" r:id="rId9"/>
    <p:sldId id="471" r:id="rId10"/>
    <p:sldId id="418" r:id="rId11"/>
    <p:sldId id="465" r:id="rId12"/>
    <p:sldId id="466" r:id="rId13"/>
    <p:sldId id="30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2/9/2018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26EE9-F949-49BB-951B-ABAE6D05CC45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1B7F07-FE14-4EC1-892E-42EAC2072193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7959B7-113B-4FFB-8854-E6527DD9D6CD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E876B-6C98-4EB4-BF16-06B3882AE14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6C6633-4DFD-473A-B4CA-E09F28FDF1BE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51A350-8392-4DF5-9785-9D03DA5E40E2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EB23F-AA73-49EC-990C-618F94A9A9E7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1CBA6-E686-4E67-A14A-2C56B9138540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B2F0E-5646-4B88-B42B-E471CC80C330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1CBA6-E686-4E67-A14A-2C56B9138540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7FABDB-8A40-40AB-A680-8C6411155951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In-order traversals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In-Order </a:t>
            </a: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Traversals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en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27368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In-order traversals on </a:t>
            </a:r>
            <a:r>
              <a:rPr lang="en-US" altLang="en-US" dirty="0" smtClean="0">
                <a:latin typeface="Arial" charset="0"/>
                <a:cs typeface="Arial" charset="0"/>
              </a:rPr>
              <a:t>general trees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An </a:t>
            </a:r>
            <a:r>
              <a:rPr lang="en-US" altLang="en-US" i="1" dirty="0" smtClean="0">
                <a:latin typeface="Arial" charset="0"/>
                <a:cs typeface="Arial" charset="0"/>
              </a:rPr>
              <a:t>in-order</a:t>
            </a:r>
            <a:r>
              <a:rPr lang="en-US" altLang="en-US" dirty="0" smtClean="0">
                <a:latin typeface="Arial" charset="0"/>
                <a:cs typeface="Arial" charset="0"/>
              </a:rPr>
              <a:t> traversal does not make sense for either general trees or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 with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2</a:t>
            </a:r>
          </a:p>
          <a:p>
            <a:pPr>
              <a:buFontTx/>
              <a:buNone/>
            </a:pPr>
            <a:endParaRPr lang="en-US" altLang="en-US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01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4.11.1.3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761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this topic, we have looked at: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In-order depth-first traversals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Limitations on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and binary trees</a:t>
            </a:r>
          </a:p>
        </p:txBody>
      </p:sp>
    </p:spTree>
    <p:extLst>
      <p:ext uri="{BB962C8B-B14F-4D97-AF65-F5344CB8AC3E}">
        <p14:creationId xmlns:p14="http://schemas.microsoft.com/office/powerpoint/2010/main" val="35266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[1]	Cormen, Leiserson, and Rivest, </a:t>
            </a:r>
            <a:r>
              <a:rPr lang="en-US" altLang="en-US" i="1" smtClean="0">
                <a:latin typeface="Arial" charset="0"/>
                <a:cs typeface="Arial" charset="0"/>
              </a:rPr>
              <a:t>Introduction to Algorithms</a:t>
            </a:r>
            <a:r>
              <a:rPr lang="en-US" altLang="en-US" smtClean="0">
                <a:latin typeface="Arial" charset="0"/>
                <a:cs typeface="Arial" charset="0"/>
              </a:rPr>
              <a:t>, MIT Press, 1990, §7.1-3, p.152.</a:t>
            </a:r>
          </a:p>
          <a:p>
            <a:pPr marL="533400" indent="-533400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[2]	Weiss, </a:t>
            </a:r>
            <a:r>
              <a:rPr lang="en-US" altLang="en-US" i="1" smtClean="0">
                <a:latin typeface="Arial" charset="0"/>
                <a:cs typeface="Arial" charset="0"/>
              </a:rPr>
              <a:t>Data Structures and Algorithm Analysis in C++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i="1" smtClean="0">
                <a:latin typeface="Arial" charset="0"/>
                <a:cs typeface="Arial" charset="0"/>
              </a:rPr>
              <a:t>3</a:t>
            </a:r>
            <a:r>
              <a:rPr lang="en-US" altLang="en-US" i="1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i="1" smtClean="0">
                <a:latin typeface="Arial" charset="0"/>
                <a:cs typeface="Arial" charset="0"/>
              </a:rPr>
              <a:t> Ed.</a:t>
            </a:r>
            <a:r>
              <a:rPr lang="en-US" altLang="en-US" smtClean="0">
                <a:latin typeface="Arial" charset="0"/>
                <a:cs typeface="Arial" charset="0"/>
              </a:rPr>
              <a:t>, Addison Wesley, §6.5-6, p.215-25.</a:t>
            </a:r>
          </a:p>
        </p:txBody>
      </p:sp>
    </p:spTree>
    <p:extLst>
      <p:ext uri="{BB962C8B-B14F-4D97-AF65-F5344CB8AC3E}">
        <p14:creationId xmlns:p14="http://schemas.microsoft.com/office/powerpoint/2010/main" val="26090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this topic we will look at: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In-order traversals of binary search 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Limitations of in-order traversals with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</a:t>
            </a:r>
          </a:p>
        </p:txBody>
      </p:sp>
    </p:spTree>
    <p:extLst>
      <p:ext uri="{BB962C8B-B14F-4D97-AF65-F5344CB8AC3E}">
        <p14:creationId xmlns:p14="http://schemas.microsoft.com/office/powerpoint/2010/main" val="40660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In-order Traversals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We’ve seen two depth-first traversals: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Pre-order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Post-order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First and last visits during an Euler walk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08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4.11.1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541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In-order Traversals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binary trees, there is a third intermediate visit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An </a:t>
            </a:r>
            <a:r>
              <a:rPr lang="en-US" altLang="en-US" i="1" smtClean="0">
                <a:latin typeface="Arial" charset="0"/>
                <a:cs typeface="Arial" charset="0"/>
              </a:rPr>
              <a:t>in-order</a:t>
            </a:r>
            <a:r>
              <a:rPr lang="en-US" altLang="en-US" smtClean="0">
                <a:latin typeface="Arial" charset="0"/>
                <a:cs typeface="Arial" charset="0"/>
              </a:rPr>
              <a:t> depth-first traversal</a:t>
            </a:r>
          </a:p>
        </p:txBody>
      </p:sp>
      <p:pic>
        <p:nvPicPr>
          <p:cNvPr id="8196" name="Picture 10" descr="ino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309721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08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4.11.1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057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In-order Traversals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This visits a binary search tree in order</a:t>
            </a: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A, B, C, D, E, F, G, H, I, J</a:t>
            </a:r>
          </a:p>
        </p:txBody>
      </p:sp>
      <p:pic>
        <p:nvPicPr>
          <p:cNvPr id="9220" name="Picture 4" descr="ino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309721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08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4.11.1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23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An implementation of an in-order traversal</a:t>
            </a: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if ( left() != nullptr ) {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left()-&gt;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2"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cout &lt;&lt; value();</a:t>
            </a:r>
          </a:p>
          <a:p>
            <a:pPr lvl="2"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if ( right() != nullptr ) {</a:t>
            </a: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right()-&gt;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</a:t>
            </a: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186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875" y="2531104"/>
            <a:ext cx="3600450" cy="221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In-order traversals on expression trees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Printing an expression tree (</a:t>
            </a:r>
            <a:r>
              <a:rPr lang="en-US" altLang="en-US" i="1" dirty="0" smtClean="0">
                <a:latin typeface="Arial" charset="0"/>
                <a:cs typeface="Arial" charset="0"/>
              </a:rPr>
              <a:t>pretty printing</a:t>
            </a:r>
            <a:r>
              <a:rPr lang="en-US" altLang="en-US" dirty="0" smtClean="0">
                <a:latin typeface="Arial" charset="0"/>
                <a:cs typeface="Arial" charset="0"/>
              </a:rPr>
              <a:t> or </a:t>
            </a:r>
            <a:r>
              <a:rPr lang="en-US" altLang="en-US" i="1" dirty="0" smtClean="0">
                <a:latin typeface="Arial" charset="0"/>
                <a:cs typeface="Arial" charset="0"/>
              </a:rPr>
              <a:t>human-readable printing</a:t>
            </a:r>
            <a:r>
              <a:rPr lang="en-US" altLang="en-US" dirty="0" smtClean="0">
                <a:latin typeface="Arial" charset="0"/>
                <a:cs typeface="Arial" charset="0"/>
              </a:rPr>
              <a:t>) using in-fix notation requires an in-order traversal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 dirty="0" smtClean="0">
                <a:latin typeface="Times New Roman" pitchFamily="18" charset="0"/>
                <a:cs typeface="Arial" charset="0"/>
              </a:rPr>
              <a:t>(3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x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+ 5 +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y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z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+ 7)</a:t>
            </a:r>
          </a:p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01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4.11.1.1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8307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Expression_node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Expression_node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pretty_print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if (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left() != nullptr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// If the precedence of the parent is higher than that of the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// current operator, we need to print an opening parenthesis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if ( parent()-&gt;precedence() &gt; precedence() )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&lt;&lt; "(";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}  // pre-order visit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left()-&gt;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pretty_print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 // traverse left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tree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b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// The in-order step:  print this object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&lt;&lt; this;  // print this object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1400" b="1" dirty="0" smtClean="0">
                <a:latin typeface="Courier New" pitchFamily="49" charset="0"/>
                <a:cs typeface="Arial" charset="0"/>
              </a:rPr>
              <a:t>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if (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right() != nullptr()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right()-&gt;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pretty_print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 // traverse right sub-tree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// If the precedence of the parent is higher than that of the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// current operator, we need to print a closing parenthesis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if ( parent()-&gt;precedence() &gt; precedence() )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&lt;&lt; ")";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}  // post-order visit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872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16260</TotalTime>
  <Words>301</Words>
  <Application>Microsoft Office PowerPoint</Application>
  <PresentationFormat>On-screen Show (4:3)</PresentationFormat>
  <Paragraphs>115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PowerPoint Presentation</vt:lpstr>
      <vt:lpstr>Outline</vt:lpstr>
      <vt:lpstr>In-order Traversals</vt:lpstr>
      <vt:lpstr>In-order Traversals</vt:lpstr>
      <vt:lpstr>In-order Traversals</vt:lpstr>
      <vt:lpstr>Application</vt:lpstr>
      <vt:lpstr>In-order traversals on expression trees</vt:lpstr>
      <vt:lpstr>Application</vt:lpstr>
      <vt:lpstr>Application</vt:lpstr>
      <vt:lpstr>In-order traversals on general trees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466</cp:revision>
  <dcterms:created xsi:type="dcterms:W3CDTF">2009-09-11T23:00:44Z</dcterms:created>
  <dcterms:modified xsi:type="dcterms:W3CDTF">2018-02-09T16:50:33Z</dcterms:modified>
</cp:coreProperties>
</file>