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274" r:id="rId2"/>
    <p:sldId id="460" r:id="rId3"/>
    <p:sldId id="668" r:id="rId4"/>
    <p:sldId id="459" r:id="rId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77851" autoAdjust="0"/>
  </p:normalViewPr>
  <p:slideViewPr>
    <p:cSldViewPr snapToGrid="0" snapToObjects="1">
      <p:cViewPr varScale="1">
        <p:scale>
          <a:sx n="53" d="100"/>
          <a:sy n="53" d="100"/>
        </p:scale>
        <p:origin x="-2532"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Tort Law:  An Introduction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Tort Law:  An Introduction</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Tort Law:  An Introduction</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Tort Law:  An Introduction</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Tort Law</a:t>
            </a:r>
            <a:endParaRPr lang="en-CA" dirty="0"/>
          </a:p>
        </p:txBody>
      </p:sp>
      <p:sp>
        <p:nvSpPr>
          <p:cNvPr id="3" name="Content Placeholder 2"/>
          <p:cNvSpPr>
            <a:spLocks noGrp="1"/>
          </p:cNvSpPr>
          <p:nvPr>
            <p:ph idx="1"/>
          </p:nvPr>
        </p:nvSpPr>
        <p:spPr/>
        <p:txBody>
          <a:bodyPr/>
          <a:lstStyle/>
          <a:p>
            <a:pPr>
              <a:buNone/>
            </a:pPr>
            <a:r>
              <a:rPr lang="en-CA" dirty="0" smtClean="0"/>
              <a:t>	To be completed...</a:t>
            </a:r>
          </a:p>
        </p:txBody>
      </p:sp>
      <p:sp>
        <p:nvSpPr>
          <p:cNvPr id="7" name="Footer Placeholder 6"/>
          <p:cNvSpPr>
            <a:spLocks noGrp="1"/>
          </p:cNvSpPr>
          <p:nvPr>
            <p:ph type="ftr" sz="quarter" idx="12"/>
          </p:nvPr>
        </p:nvSpPr>
        <p:spPr/>
        <p:txBody>
          <a:bodyPr/>
          <a:lstStyle/>
          <a:p>
            <a:pPr>
              <a:defRPr/>
            </a:pPr>
            <a:r>
              <a:rPr lang="en-CA" smtClean="0"/>
              <a:t>Tort Law:  An Introduction</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US" sz="1800" dirty="0" smtClean="0">
                <a:latin typeface="Arial" charset="0"/>
                <a:cs typeface="Arial" charset="0"/>
              </a:rPr>
              <a:t>[1]	D.L. Marston, </a:t>
            </a:r>
            <a:r>
              <a:rPr lang="en-US" sz="1800" i="1" dirty="0" smtClean="0">
                <a:latin typeface="Arial" charset="0"/>
                <a:cs typeface="Arial" charset="0"/>
              </a:rPr>
              <a:t>Law for Professional Engineers</a:t>
            </a:r>
            <a:r>
              <a:rPr lang="en-US" sz="1800" dirty="0" smtClean="0">
                <a:latin typeface="Arial" charset="0"/>
                <a:cs typeface="Arial" charset="0"/>
              </a:rPr>
              <a:t>, 4</a:t>
            </a:r>
            <a:r>
              <a:rPr lang="en-US" sz="1800" baseline="30000" dirty="0" smtClean="0">
                <a:latin typeface="Arial" charset="0"/>
                <a:cs typeface="Arial" charset="0"/>
              </a:rPr>
              <a:t>th</a:t>
            </a:r>
            <a:r>
              <a:rPr lang="en-US" sz="1800" dirty="0" smtClean="0">
                <a:latin typeface="Arial" charset="0"/>
                <a:cs typeface="Arial" charset="0"/>
              </a:rPr>
              <a:t> Ed., McGraw Hill, 2008.</a:t>
            </a:r>
          </a:p>
          <a:p>
            <a:pPr marL="533400" indent="-533400">
              <a:buNone/>
            </a:pPr>
            <a:r>
              <a:rPr lang="en-US" sz="1800" dirty="0" smtClean="0">
                <a:latin typeface="Arial" charset="0"/>
                <a:cs typeface="Arial" charset="0"/>
              </a:rPr>
              <a:t>[2]	Julie Vale, </a:t>
            </a:r>
            <a:r>
              <a:rPr lang="en-US" sz="1800" i="1" dirty="0" smtClean="0">
                <a:latin typeface="Arial" charset="0"/>
                <a:cs typeface="Arial" charset="0"/>
              </a:rPr>
              <a:t>ECE 290 Course Notes</a:t>
            </a:r>
            <a:r>
              <a:rPr lang="en-US" sz="1800" dirty="0" smtClean="0">
                <a:latin typeface="Arial" charset="0"/>
                <a:cs typeface="Arial" charset="0"/>
              </a:rPr>
              <a:t>, 2011.</a:t>
            </a:r>
          </a:p>
          <a:p>
            <a:pPr marL="533400" indent="-533400">
              <a:buNone/>
            </a:pPr>
            <a:r>
              <a:rPr lang="en-US" sz="1800" dirty="0" smtClean="0">
                <a:latin typeface="Arial" charset="0"/>
                <a:cs typeface="Arial" charset="0"/>
              </a:rPr>
              <a:t>[3]	 Wikipedia, http://www.wikipedia.org/</a:t>
            </a:r>
          </a:p>
          <a:p>
            <a:pPr marL="533400" indent="-533400">
              <a:buNone/>
            </a:pPr>
            <a:endParaRPr lang="en-US" sz="1800" i="1" dirty="0" smtClean="0">
              <a:solidFill>
                <a:schemeClr val="tx1">
                  <a:lumMod val="65000"/>
                  <a:lumOff val="35000"/>
                </a:schemeClr>
              </a:solidFill>
              <a:latin typeface="Arial" charset="0"/>
              <a:cs typeface="Arial" charset="0"/>
            </a:endParaRPr>
          </a:p>
          <a:p>
            <a:pPr marL="533400" indent="-533400" algn="just">
              <a:buNone/>
            </a:pPr>
            <a:r>
              <a:rPr lang="en-US"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CA" smtClean="0"/>
              <a:t>Tort Law:  An Introduction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69748</TotalTime>
  <Words>68</Words>
  <Application>Microsoft Office PowerPoint</Application>
  <PresentationFormat>On-screen Show (4:3)</PresentationFormat>
  <Paragraphs>39</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Engineering_Colour</vt:lpstr>
      <vt:lpstr>Tort Law:  An Introduction</vt:lpstr>
      <vt:lpstr>Outline</vt:lpstr>
      <vt:lpstr>Tort Law</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 Law:  An Introduction</dc:title>
  <dc:subject>An introduction to tort law</dc:subject>
  <dc:creator>Douglas Wilhelm Harder (dwharder@alumni.uwaterloo.ca)</dc:creator>
  <cp:lastModifiedBy>Douglas Wilhelm Harder</cp:lastModifiedBy>
  <cp:revision>5422</cp:revision>
  <cp:lastPrinted>2010-03-08T19:59:32Z</cp:lastPrinted>
  <dcterms:created xsi:type="dcterms:W3CDTF">2010-03-10T14:45:39Z</dcterms:created>
  <dcterms:modified xsi:type="dcterms:W3CDTF">2013-03-26T16:52:49Z</dcterms:modified>
</cp:coreProperties>
</file>