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6" r:id="rId3"/>
    <p:sldId id="257" r:id="rId4"/>
    <p:sldId id="259" r:id="rId5"/>
    <p:sldId id="287" r:id="rId6"/>
    <p:sldId id="288" r:id="rId7"/>
    <p:sldId id="265" r:id="rId8"/>
    <p:sldId id="289" r:id="rId9"/>
    <p:sldId id="262" r:id="rId10"/>
    <p:sldId id="266" r:id="rId11"/>
    <p:sldId id="268" r:id="rId12"/>
    <p:sldId id="269" r:id="rId13"/>
    <p:sldId id="258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61" r:id="rId27"/>
    <p:sldId id="284" r:id="rId28"/>
    <p:sldId id="285" r:id="rId29"/>
    <p:sldId id="264" r:id="rId30"/>
    <p:sldId id="263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65EC9-0F56-4643-A093-0E2B1551D261}" type="datetimeFigureOut">
              <a:rPr lang="en-US" smtClean="0"/>
              <a:t>14-03-25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47AF4-A640-134B-BA72-CD9002DDD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0775-8780-BE49-807A-1598A77BCBEE}" type="datetimeFigureOut">
              <a:rPr lang="en-US" smtClean="0"/>
              <a:t>14-03-25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D862-3DC6-E243-8C45-A61FE023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D862-3DC6-E243-8C45-A61FE02318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F8B55-B091-7145-BE54-DE2F6691D44B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370-406B-A44E-913C-D98DD263D40A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57BD-B3F6-8C4C-906A-59E16990CF61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DA6A-B5C9-3943-BA73-95E05DC7AAA1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A8C8-239C-3A4D-B099-63293216262B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F68A-5AC2-5C4B-81C4-EECFE9B1BE25}" type="datetime1">
              <a:rPr lang="en-CA" smtClean="0"/>
              <a:t>14-03-25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B80-5A61-BB4D-B189-7BB6DAE64B64}" type="datetime1">
              <a:rPr lang="en-CA" smtClean="0"/>
              <a:t>14-03-25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B58E-9FA9-D24B-B6C6-6FC054A8ACF7}" type="datetime1">
              <a:rPr lang="en-CA" smtClean="0"/>
              <a:t>14-03-25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B081-3CDC-E048-AA36-F7C265A80D95}" type="datetime1">
              <a:rPr lang="en-CA" smtClean="0"/>
              <a:t>14-03-25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5A29-A5FF-504A-95C3-4D94F144BEDE}" type="datetime1">
              <a:rPr lang="en-CA" smtClean="0"/>
              <a:t>14-03-25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E3E1-1407-AF41-9A79-8537200A2DB4}" type="datetime1">
              <a:rPr lang="en-CA" smtClean="0"/>
              <a:t>14-03-25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26AF-841E-0541-A0B2-353345444883}" type="datetime1">
              <a:rPr lang="en-CA" smtClean="0"/>
              <a:t>14-03-25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47A5-217B-1B49-B06C-4217CFAA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239" y="1732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Handling Mixed-Criticality in SoC-based Real-Time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239" y="3600450"/>
            <a:ext cx="8056726" cy="14408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Rodolfo </a:t>
            </a:r>
            <a:r>
              <a:rPr lang="en-US" dirty="0" err="1"/>
              <a:t>Pellizzoni</a:t>
            </a:r>
            <a:r>
              <a:rPr lang="en-US" dirty="0"/>
              <a:t>, Patrick Meredith</a:t>
            </a:r>
            <a:r>
              <a:rPr lang="en-US" dirty="0" smtClean="0"/>
              <a:t>, Min</a:t>
            </a:r>
            <a:r>
              <a:rPr lang="en-US" dirty="0"/>
              <a:t>-</a:t>
            </a:r>
            <a:r>
              <a:rPr lang="en-US" dirty="0" smtClean="0"/>
              <a:t>Young Nam, Mu </a:t>
            </a:r>
            <a:r>
              <a:rPr lang="en-US" dirty="0"/>
              <a:t>Sun, Marco </a:t>
            </a:r>
            <a:r>
              <a:rPr lang="en-US" dirty="0" err="1"/>
              <a:t>Caccamo</a:t>
            </a:r>
            <a:r>
              <a:rPr lang="en-US" dirty="0"/>
              <a:t>,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 smtClean="0"/>
              <a:t>Sha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by Rafael Olaechea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Wrappers Enforcing Communication Safety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9" r="179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6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Wrappers Enforcing Communication Safety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9" r="17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547964" y="4180618"/>
            <a:ext cx="1627070" cy="648261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Wrappers Enforcing Communication Safety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9" r="17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547964" y="4180618"/>
            <a:ext cx="1627070" cy="648261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4000" y="4438343"/>
            <a:ext cx="826487" cy="258237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4000" y="3479439"/>
            <a:ext cx="826487" cy="258237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Monitoring of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2046"/>
            <a:ext cx="186517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(HW or CPU)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335" y="2134105"/>
            <a:ext cx="1865178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Event Specification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844" y="2132046"/>
            <a:ext cx="2393755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Corrective Action or Disabling of Action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322378" y="2589246"/>
            <a:ext cx="1011957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99513" y="2589246"/>
            <a:ext cx="1153331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Monitoring of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2046"/>
            <a:ext cx="186517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(HW or CPU)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335" y="2134105"/>
            <a:ext cx="1865178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Event Specification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844" y="2132046"/>
            <a:ext cx="2393755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Corrective Action or Disabling of Action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322378" y="2589246"/>
            <a:ext cx="1011957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99513" y="2589246"/>
            <a:ext cx="1153331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3664656"/>
            <a:ext cx="8074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Specification Logic:</a:t>
            </a:r>
          </a:p>
          <a:p>
            <a:r>
              <a:rPr lang="en-US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Monitoring of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2046"/>
            <a:ext cx="186517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(HW or CPU)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335" y="2134105"/>
            <a:ext cx="1865178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Event Specification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844" y="2132046"/>
            <a:ext cx="2393755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Corrective Action or Disabling of Action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322378" y="2589246"/>
            <a:ext cx="1011957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99513" y="2589246"/>
            <a:ext cx="1153331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3664656"/>
            <a:ext cx="80749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Specification Logic: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Extended Regular Expressions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Past Time Linear Temporal Logic</a:t>
            </a:r>
            <a:r>
              <a:rPr lang="en-US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Monitoring of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2046"/>
            <a:ext cx="186517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(HW or CPU)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335" y="2134105"/>
            <a:ext cx="1865178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Event Specification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844" y="2132046"/>
            <a:ext cx="2393755" cy="91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Corrective Action or Disabling of Action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322378" y="2589246"/>
            <a:ext cx="1011957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99513" y="2589246"/>
            <a:ext cx="1153331" cy="20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3664656"/>
            <a:ext cx="8074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Specification Logic: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Extended Regular Expressions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Past Time Linear Temporal Logic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Symbolic </a:t>
            </a:r>
            <a:r>
              <a:rPr lang="en-US" sz="2400" dirty="0"/>
              <a:t>names for queues and read/writes 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56703" y="1837538"/>
            <a:ext cx="6342103" cy="3015090"/>
            <a:chOff x="1356703" y="1837538"/>
            <a:chExt cx="6342103" cy="30150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703" y="1837538"/>
              <a:ext cx="6342103" cy="30150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64446" y="2132973"/>
              <a:ext cx="1531255" cy="400938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88516" y="2816363"/>
              <a:ext cx="1238438" cy="400938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093475"/>
            <a:ext cx="76516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 process will update parameters based on RF module input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56703" y="1837538"/>
            <a:ext cx="6342103" cy="3015090"/>
            <a:chOff x="1356703" y="1837538"/>
            <a:chExt cx="6342103" cy="30150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703" y="1837538"/>
              <a:ext cx="6342103" cy="30150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64446" y="2132973"/>
              <a:ext cx="1531255" cy="400938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88516" y="2816363"/>
              <a:ext cx="1238438" cy="400938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093475"/>
            <a:ext cx="7651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 process will update parameters based on RF module input</a:t>
            </a:r>
            <a:endParaRPr lang="en-US" sz="2400" dirty="0"/>
          </a:p>
          <a:p>
            <a:r>
              <a:rPr lang="en-US" sz="2400" dirty="0" smtClean="0"/>
              <a:t>But Pacer and Rate Adapter are more critical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56703" y="1837538"/>
            <a:ext cx="6342103" cy="3015090"/>
            <a:chOff x="576252" y="1837537"/>
            <a:chExt cx="6738948" cy="48749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252" y="1837537"/>
              <a:ext cx="6738948" cy="48749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40912" y="2315215"/>
              <a:ext cx="1627070" cy="648261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79120" y="3420161"/>
              <a:ext cx="1315931" cy="648261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6588" y="3096030"/>
              <a:ext cx="1150854" cy="648261"/>
            </a:xfrm>
            <a:prstGeom prst="rect">
              <a:avLst/>
            </a:prstGeom>
            <a:noFill/>
            <a:ln w="539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21825" y="4703708"/>
              <a:ext cx="2757808" cy="1540760"/>
            </a:xfrm>
            <a:prstGeom prst="rect">
              <a:avLst/>
            </a:prstGeom>
            <a:noFill/>
            <a:ln w="539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5093475"/>
            <a:ext cx="7651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 process will update parameters based on RF module input</a:t>
            </a:r>
            <a:endParaRPr lang="en-US" sz="2400" dirty="0"/>
          </a:p>
          <a:p>
            <a:r>
              <a:rPr lang="en-US" sz="2400" dirty="0" smtClean="0"/>
              <a:t>But Pacer and Rate Adapter are more critical</a:t>
            </a:r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Based Design for Safety Critical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Platform-Based Design of Embedded Systems</a:t>
            </a:r>
          </a:p>
          <a:p>
            <a:pPr lvl="1"/>
            <a:r>
              <a:rPr lang="en-US" dirty="0" smtClean="0"/>
              <a:t>Reuse of a set of libraries and components</a:t>
            </a:r>
          </a:p>
          <a:p>
            <a:pPr lvl="1"/>
            <a:r>
              <a:rPr lang="en-US" dirty="0" smtClean="0"/>
              <a:t>Automatic Generation of implementation</a:t>
            </a:r>
          </a:p>
          <a:p>
            <a:pPr lvl="1"/>
            <a:r>
              <a:rPr lang="en-US" dirty="0" smtClean="0"/>
              <a:t>Help perform model checking  on generated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5524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80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5524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80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09593" y="3314323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9230" y="2908058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5524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80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09593" y="3314323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9230" y="2908058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9593" y="3843517"/>
            <a:ext cx="5866987" cy="2645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1635" y="3474185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36789" y="4263526"/>
            <a:ext cx="5839791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6426" y="3857261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5524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80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09593" y="3314323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9230" y="2908058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9593" y="3843517"/>
            <a:ext cx="5866987" cy="2645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1635" y="3474185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36789" y="4263526"/>
            <a:ext cx="5839791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6426" y="3857261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6789" y="487544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8831" y="449288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5524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580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09593" y="3314323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9230" y="2908058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9593" y="3843517"/>
            <a:ext cx="5866987" cy="2645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1635" y="3474185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36789" y="4263526"/>
            <a:ext cx="5839791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6426" y="3857261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6789" y="487544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8831" y="449288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09593" y="5226291"/>
            <a:ext cx="5866987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65407" y="483050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564" y="6098937"/>
            <a:ext cx="783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Programmer could fail after one commit causing discomfort to patient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Extract the commits logic into the certified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are specified in terms of values read/writes to/from symbolic queues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3" y="2908299"/>
            <a:ext cx="8949597" cy="29921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Extract the commits logic into the certified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sends th</a:t>
            </a:r>
            <a:r>
              <a:rPr lang="en-US" dirty="0" smtClean="0"/>
              <a:t>e commit commands once success are received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2" y="2641456"/>
            <a:ext cx="8148806" cy="35897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Extract the commits logic into the certified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Programmer from sending commits or checks before receiving an answer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9899"/>
            <a:ext cx="8072444" cy="32762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 Process updating heartbeat rate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83894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9171" y="1872273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Adapter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2147" y="1897356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9593" y="2359021"/>
            <a:ext cx="0" cy="3819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8025" y="230060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43203" y="2333938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09593" y="2698881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635" y="2316320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09593" y="3314323"/>
            <a:ext cx="3168432" cy="1323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9230" y="2908058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9593" y="3869976"/>
            <a:ext cx="5033610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1635" y="3474185"/>
            <a:ext cx="19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+ Check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36789" y="4276756"/>
            <a:ext cx="5006414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6426" y="3857261"/>
            <a:ext cx="90281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418542" y="1946670"/>
            <a:ext cx="192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Monitor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019598" y="2408335"/>
            <a:ext cx="0" cy="381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43203" y="4792903"/>
            <a:ext cx="1676395" cy="1323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7507" y="4320159"/>
            <a:ext cx="9285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78025" y="5418047"/>
            <a:ext cx="3601531" cy="1323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37465" y="4945303"/>
            <a:ext cx="9285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controlling Battery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9" r="17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6640560" y="5477902"/>
            <a:ext cx="1534473" cy="528429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4000" y="2672421"/>
            <a:ext cx="588379" cy="258237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4000" y="5504362"/>
            <a:ext cx="588379" cy="258237"/>
          </a:xfrm>
          <a:prstGeom prst="rect">
            <a:avLst/>
          </a:prstGeom>
          <a:noFill/>
          <a:ln w="539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Based Design for Safety Critical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Platform-Based Design of Embedded Systems</a:t>
            </a:r>
          </a:p>
          <a:p>
            <a:pPr lvl="1"/>
            <a:r>
              <a:rPr lang="en-US" dirty="0" smtClean="0"/>
              <a:t>Reuse of a set of libraries and components</a:t>
            </a:r>
          </a:p>
          <a:p>
            <a:pPr lvl="1"/>
            <a:r>
              <a:rPr lang="en-US" dirty="0" smtClean="0"/>
              <a:t>Automatic Generation of implementation</a:t>
            </a:r>
          </a:p>
          <a:p>
            <a:pPr lvl="1"/>
            <a:r>
              <a:rPr lang="en-US" dirty="0" smtClean="0"/>
              <a:t>Help perform model checking  on generated systems</a:t>
            </a:r>
          </a:p>
          <a:p>
            <a:r>
              <a:rPr lang="en-US" dirty="0" smtClean="0"/>
              <a:t>But Safety Critical Systems have special needs</a:t>
            </a:r>
          </a:p>
          <a:p>
            <a:pPr lvl="1"/>
            <a:r>
              <a:rPr lang="en-US" dirty="0" smtClean="0"/>
              <a:t>Isolation of safety critical from non-safety critical processes</a:t>
            </a:r>
          </a:p>
          <a:p>
            <a:pPr lvl="1"/>
            <a:r>
              <a:rPr lang="en-US" dirty="0" smtClean="0"/>
              <a:t>Ensures isolation at </a:t>
            </a:r>
            <a:r>
              <a:rPr lang="en-US" dirty="0"/>
              <a:t>r</a:t>
            </a:r>
            <a:r>
              <a:rPr lang="en-US" dirty="0" smtClean="0"/>
              <a:t>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Generation and Timing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Requests</a:t>
            </a:r>
          </a:p>
          <a:p>
            <a:pPr lvl="1"/>
            <a:r>
              <a:rPr lang="en-US" dirty="0" smtClean="0"/>
              <a:t>Periodic task to be assigned to the communication bus</a:t>
            </a:r>
          </a:p>
          <a:p>
            <a:r>
              <a:rPr lang="en-US" dirty="0" smtClean="0"/>
              <a:t>Computation Requests</a:t>
            </a:r>
          </a:p>
          <a:p>
            <a:pPr lvl="1"/>
            <a:r>
              <a:rPr lang="en-US" dirty="0" smtClean="0"/>
              <a:t>Periodic task to its processor</a:t>
            </a:r>
          </a:p>
          <a:p>
            <a:r>
              <a:rPr lang="en-US" dirty="0" smtClean="0"/>
              <a:t>Earliest Deadline Schedule Generated</a:t>
            </a:r>
          </a:p>
          <a:p>
            <a:pPr lvl="1"/>
            <a:r>
              <a:rPr lang="en-US" dirty="0" smtClean="0"/>
              <a:t>Statically for hyper-period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Generation and Timing Isolation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989" b="898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17477" y="5953412"/>
            <a:ext cx="85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ate </a:t>
            </a:r>
            <a:r>
              <a:rPr lang="en-US" dirty="0"/>
              <a:t>D</a:t>
            </a:r>
            <a:r>
              <a:rPr lang="en-US" dirty="0" smtClean="0"/>
              <a:t>ata and </a:t>
            </a:r>
            <a:r>
              <a:rPr lang="en-US" dirty="0" err="1" smtClean="0"/>
              <a:t>SignalBuffer</a:t>
            </a:r>
            <a:r>
              <a:rPr lang="en-US" dirty="0" smtClean="0"/>
              <a:t> write are part of the communication infrastructure processor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combining low and high criticality tasks</a:t>
            </a:r>
          </a:p>
          <a:p>
            <a:pPr lvl="1"/>
            <a:r>
              <a:rPr lang="en-US" dirty="0" smtClean="0"/>
              <a:t>Low Priority task safe behavior enforced</a:t>
            </a:r>
          </a:p>
          <a:p>
            <a:pPr lvl="2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Logically</a:t>
            </a:r>
          </a:p>
          <a:p>
            <a:r>
              <a:rPr lang="en-US" dirty="0" smtClean="0"/>
              <a:t>Model tasks requirements on AADL</a:t>
            </a:r>
          </a:p>
          <a:p>
            <a:pPr lvl="1"/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Generate Safe Schedules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Description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Specifies logical functionality and requirements</a:t>
            </a:r>
          </a:p>
          <a:p>
            <a:pPr lvl="1"/>
            <a:r>
              <a:rPr lang="en-US" dirty="0" smtClean="0"/>
              <a:t>Processes </a:t>
            </a:r>
          </a:p>
          <a:p>
            <a:pPr lvl="2"/>
            <a:r>
              <a:rPr lang="en-US" dirty="0" smtClean="0"/>
              <a:t>Computation  (Period, Deadline, Execution)</a:t>
            </a:r>
            <a:endParaRPr lang="en-US" dirty="0"/>
          </a:p>
          <a:p>
            <a:pPr lvl="2"/>
            <a:r>
              <a:rPr lang="en-US" dirty="0" smtClean="0"/>
              <a:t>Communication Requests (number of frames, and deadline)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Description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Specifies logical functionality and requirements</a:t>
            </a:r>
          </a:p>
          <a:p>
            <a:pPr lvl="1"/>
            <a:r>
              <a:rPr lang="en-US" dirty="0" smtClean="0"/>
              <a:t>Processes </a:t>
            </a:r>
          </a:p>
          <a:p>
            <a:pPr lvl="2"/>
            <a:r>
              <a:rPr lang="en-US" dirty="0"/>
              <a:t>Computation  (Period, Deadline, Execution)</a:t>
            </a:r>
          </a:p>
          <a:p>
            <a:pPr lvl="2"/>
            <a:r>
              <a:rPr lang="en-US" dirty="0"/>
              <a:t>Communication Requests (number of frames, and deadline)</a:t>
            </a:r>
          </a:p>
          <a:p>
            <a:r>
              <a:rPr lang="en-US" dirty="0" smtClean="0"/>
              <a:t>Specifies Hardware Platform</a:t>
            </a:r>
          </a:p>
          <a:p>
            <a:pPr lvl="1"/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Enforcing Safety of low criticality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AADL specified requirements</a:t>
            </a:r>
          </a:p>
          <a:p>
            <a:pPr lvl="1"/>
            <a:r>
              <a:rPr lang="en-US" dirty="0" smtClean="0"/>
              <a:t>Functional Certificate</a:t>
            </a:r>
          </a:p>
          <a:p>
            <a:pPr lvl="2"/>
            <a:r>
              <a:rPr lang="en-US" dirty="0" smtClean="0"/>
              <a:t>Runtime Monitoring of Events</a:t>
            </a:r>
            <a:endParaRPr lang="en-US" dirty="0"/>
          </a:p>
          <a:p>
            <a:pPr lvl="3"/>
            <a:r>
              <a:rPr lang="en-US" dirty="0" smtClean="0"/>
              <a:t>Example with Programmer and Pacer interface</a:t>
            </a:r>
          </a:p>
          <a:p>
            <a:pPr lvl="1"/>
            <a:r>
              <a:rPr lang="en-US" dirty="0" smtClean="0"/>
              <a:t>Timing Certificate</a:t>
            </a:r>
          </a:p>
          <a:p>
            <a:pPr lvl="2"/>
            <a:r>
              <a:rPr lang="en-US" dirty="0" smtClean="0"/>
              <a:t>Ensuring Communication and computation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 Platform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1" y="1488009"/>
            <a:ext cx="7452592" cy="50156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 Platform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1" y="1488009"/>
            <a:ext cx="7452592" cy="5015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01" y="1753777"/>
            <a:ext cx="307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Timing Constraints will be enforced by process scheduler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93211" y="2400108"/>
            <a:ext cx="1838721" cy="12678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Wrappers </a:t>
            </a:r>
            <a:r>
              <a:rPr lang="en-US" dirty="0" smtClean="0"/>
              <a:t>Enforcing </a:t>
            </a:r>
            <a:r>
              <a:rPr lang="en-US" dirty="0" smtClean="0"/>
              <a:t>Communication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430"/>
            <a:ext cx="8229600" cy="4525963"/>
          </a:xfrm>
        </p:spPr>
        <p:txBody>
          <a:bodyPr/>
          <a:lstStyle/>
          <a:p>
            <a:r>
              <a:rPr lang="en-US" dirty="0" smtClean="0"/>
              <a:t>Bus Safety</a:t>
            </a:r>
          </a:p>
          <a:p>
            <a:pPr lvl="1"/>
            <a:r>
              <a:rPr lang="en-US" dirty="0" smtClean="0"/>
              <a:t>A timeslot is assigned to each process</a:t>
            </a:r>
          </a:p>
          <a:p>
            <a:pPr lvl="1"/>
            <a:r>
              <a:rPr lang="en-US" dirty="0" smtClean="0"/>
              <a:t>Hardware wrapper prevents data being sent if frame is not for the process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8741" y="4095787"/>
            <a:ext cx="7326926" cy="2314816"/>
            <a:chOff x="1234565" y="4109017"/>
            <a:chExt cx="7326926" cy="2314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4565" y="4769325"/>
              <a:ext cx="7326926" cy="13568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2133" y="4109017"/>
              <a:ext cx="2516759" cy="7997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7924" y="4524593"/>
              <a:ext cx="1190539" cy="595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86391" y="5828492"/>
              <a:ext cx="1190539" cy="595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37377" y="5762841"/>
              <a:ext cx="1190539" cy="595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47A5-217B-1B49-B06C-4217CFAA1E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705</Words>
  <Application>Microsoft Macintosh PowerPoint</Application>
  <PresentationFormat>On-screen Show (4:3)</PresentationFormat>
  <Paragraphs>195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Handling Mixed-Criticality in SoC-based Real-Time Embedded Systems</vt:lpstr>
      <vt:lpstr>Platform Based Design for Safety Critical Systems</vt:lpstr>
      <vt:lpstr>Platform Based Design for Safety Critical Systems</vt:lpstr>
      <vt:lpstr>Architecture Description Language</vt:lpstr>
      <vt:lpstr>Architecture Description Language</vt:lpstr>
      <vt:lpstr>Enforcing Safety of low criticality tasks</vt:lpstr>
      <vt:lpstr>Pacemaker Platform</vt:lpstr>
      <vt:lpstr>Pacemaker Platform</vt:lpstr>
      <vt:lpstr>Wrappers Enforcing Communication Safety</vt:lpstr>
      <vt:lpstr>Wrappers Enforcing Communication Safety</vt:lpstr>
      <vt:lpstr>Wrappers Enforcing Communication Safety</vt:lpstr>
      <vt:lpstr>Wrappers Enforcing Communication Safety</vt:lpstr>
      <vt:lpstr>Runtime Monitoring of tasks</vt:lpstr>
      <vt:lpstr>Runtime Monitoring of tasks</vt:lpstr>
      <vt:lpstr>Runtime Monitoring of tasks</vt:lpstr>
      <vt:lpstr>Runtime Monitoring of tasks</vt:lpstr>
      <vt:lpstr>Programmer Process updating heartbeat rate</vt:lpstr>
      <vt:lpstr>Programmer Process updating heartbeat rate</vt:lpstr>
      <vt:lpstr>Programmer Process updating heartbeat rate parameters</vt:lpstr>
      <vt:lpstr>Programmer Process updating heartbeat rate parameters</vt:lpstr>
      <vt:lpstr>Programmer Process updating heartbeat rate parameters</vt:lpstr>
      <vt:lpstr>Programmer Process updating heartbeat rate parameters</vt:lpstr>
      <vt:lpstr>Programmer Process updating heartbeat rate parameters</vt:lpstr>
      <vt:lpstr>Programmer Process updating heartbeat rate parameters</vt:lpstr>
      <vt:lpstr>Solution: Extract the commits logic into the certified monitors</vt:lpstr>
      <vt:lpstr>Solution: Extract the commits logic into the certified monitors</vt:lpstr>
      <vt:lpstr>Solution: Extract the commits logic into the certified monitors</vt:lpstr>
      <vt:lpstr>Programmer Process updating heartbeat rate parameters</vt:lpstr>
      <vt:lpstr>Platform controlling Battery life</vt:lpstr>
      <vt:lpstr>Schedule Generation and Timing Isolation</vt:lpstr>
      <vt:lpstr>Schedule Generation and Timing Isolation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Mixed-Criticality in SoC-based Real-Time Embedded Systems</dc:title>
  <dc:creator>Rafael Olaechea</dc:creator>
  <cp:lastModifiedBy>Rafael Olaechea</cp:lastModifiedBy>
  <cp:revision>84</cp:revision>
  <dcterms:created xsi:type="dcterms:W3CDTF">2014-03-24T17:08:24Z</dcterms:created>
  <dcterms:modified xsi:type="dcterms:W3CDTF">2014-03-25T17:28:16Z</dcterms:modified>
</cp:coreProperties>
</file>